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65" r:id="rId4"/>
    <p:sldId id="266" r:id="rId5"/>
    <p:sldId id="257" r:id="rId6"/>
    <p:sldId id="267" r:id="rId7"/>
    <p:sldId id="258" r:id="rId8"/>
    <p:sldId id="262" r:id="rId9"/>
    <p:sldId id="259" r:id="rId10"/>
    <p:sldId id="260" r:id="rId11"/>
    <p:sldId id="261" r:id="rId12"/>
    <p:sldId id="263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howGuides="1">
      <p:cViewPr varScale="1">
        <p:scale>
          <a:sx n="133" d="100"/>
          <a:sy n="133" d="100"/>
        </p:scale>
        <p:origin x="224" y="3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0AEE4C-5988-3B45-6CB4-2B1D1FAEA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D85D80-385F-4C2E-9E59-FD641EDC7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21FEA0-E0ED-BABB-D06B-CC068045B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14F4-C90C-EB46-9818-01392B4B4050}" type="datetimeFigureOut">
              <a:rPr lang="es-ES_tradnl" smtClean="0"/>
              <a:t>19/2/24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2B089D-B6C9-F419-A034-A36EDA668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9D3D17-39B9-5F50-54E0-32CBF95AC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926D-172B-7A45-A385-3C87C8C1449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4685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C6D1ED-CEE4-9564-971D-1A0E2AE3F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D07283-8E9E-7CF4-8A3D-D83B62A08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1F3FA5-540F-64FF-F76D-D7A61E6C1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14F4-C90C-EB46-9818-01392B4B4050}" type="datetimeFigureOut">
              <a:rPr lang="es-ES_tradnl" smtClean="0"/>
              <a:t>19/2/24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765DBD-5C01-6639-6FCE-1AAC637CD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9476EF-F397-6BC8-31F2-59CEB7A9F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926D-172B-7A45-A385-3C87C8C1449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091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2B1A632-2172-A9C9-F903-B2CBA2FA6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43146F8-87CF-1811-8820-38925B704A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1B85E2-E74E-8466-766C-8A3122357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14F4-C90C-EB46-9818-01392B4B4050}" type="datetimeFigureOut">
              <a:rPr lang="es-ES_tradnl" smtClean="0"/>
              <a:t>19/2/24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4D2627-D313-FE1D-5A6C-AB4AFB6ED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586E00-F12F-F477-3FB8-9DDC2B26C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926D-172B-7A45-A385-3C87C8C1449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67726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1BFF7A-A68A-0C4C-A383-D509B16DD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C4B6C3-C388-659D-A87F-21ED568EA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C220AA-9F92-8364-E3AF-7A255D01B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14F4-C90C-EB46-9818-01392B4B4050}" type="datetimeFigureOut">
              <a:rPr lang="es-ES_tradnl" smtClean="0"/>
              <a:t>19/2/24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CC1405-9370-105E-CA53-99EE3E26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ABC04D-0ACE-5FBD-D638-99471B534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926D-172B-7A45-A385-3C87C8C1449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0209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BB7AB-10F6-2AF3-D803-52E63BAD6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CA26F4-E8F3-22C8-3BE8-D36750639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C193EF-B098-B882-0495-255F6D5B3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14F4-C90C-EB46-9818-01392B4B4050}" type="datetimeFigureOut">
              <a:rPr lang="es-ES_tradnl" smtClean="0"/>
              <a:t>19/2/24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763396-AA2C-831E-1328-6A5946531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6E7F7F-2677-433C-122A-700183E0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926D-172B-7A45-A385-3C87C8C1449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044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4F4FB0-39CD-FDEA-986D-2736821B6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BCC867-563A-2E4A-5F94-459AAC4644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D33FD95-1F1A-523B-8C08-1138927F2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397964-4496-1152-0B24-BE0A361F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14F4-C90C-EB46-9818-01392B4B4050}" type="datetimeFigureOut">
              <a:rPr lang="es-ES_tradnl" smtClean="0"/>
              <a:t>19/2/24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3234B87-78CE-CC38-221D-A917E03A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77A0A1-CB9D-1AC6-BBF6-B5B16429F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926D-172B-7A45-A385-3C87C8C1449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50735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ED6D96-8915-35C3-4A2D-3B2F5B567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7554ADD-8556-017B-6C12-5523B4B04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EDFECF-D483-6EE6-5113-37CDD34A8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E020102-7AD3-B53C-EE7E-BF2C830B9A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382917D-2F35-5B93-D1FF-97D742E2BC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74C6A29-A6C6-450B-B9F3-03865A7C6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14F4-C90C-EB46-9818-01392B4B4050}" type="datetimeFigureOut">
              <a:rPr lang="es-ES_tradnl" smtClean="0"/>
              <a:t>19/2/24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68F409-536A-736E-1FC6-65C0CB316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B4F2729-DF89-D896-4DE7-0A99E7B93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926D-172B-7A45-A385-3C87C8C1449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0081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13DD66-365A-635F-195D-71D521AE2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1686A54-4AC7-01D8-8242-5C1ABFF70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14F4-C90C-EB46-9818-01392B4B4050}" type="datetimeFigureOut">
              <a:rPr lang="es-ES_tradnl" smtClean="0"/>
              <a:t>19/2/24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854C1B3-B52C-3BAC-8185-8D0682101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7ABB9B9-3119-1A71-25C0-52FD96FE1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926D-172B-7A45-A385-3C87C8C1449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741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30567CA-B362-B83D-7BBB-5D6B23929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14F4-C90C-EB46-9818-01392B4B4050}" type="datetimeFigureOut">
              <a:rPr lang="es-ES_tradnl" smtClean="0"/>
              <a:t>19/2/24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AA4CB74-3571-767A-BA35-625E787C5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CE529C1-A86C-3CEC-63A3-E925BDF16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926D-172B-7A45-A385-3C87C8C1449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64665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52176F-EBE4-C936-F5DA-84E0180F3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096EAE-2F55-279A-8B4C-2DFD0AA7E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89EA17-53AE-F151-EF17-64A863028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D635A8-FEFD-BF42-B343-FE1D7F67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14F4-C90C-EB46-9818-01392B4B4050}" type="datetimeFigureOut">
              <a:rPr lang="es-ES_tradnl" smtClean="0"/>
              <a:t>19/2/24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EDDD46-632D-6817-C8D8-BD5E2F20A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DE9C3E-E290-F3F0-C28C-297C783F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926D-172B-7A45-A385-3C87C8C1449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431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A13C5E-BD95-3064-49C4-F760BE9C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1DE82A-890B-FD38-1859-FD8FFA4EF7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6B3D53-3EDC-D5B8-54D1-A58AE5CA7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3EC320-8652-7551-FF55-94D3769F6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F14F4-C90C-EB46-9818-01392B4B4050}" type="datetimeFigureOut">
              <a:rPr lang="es-ES_tradnl" smtClean="0"/>
              <a:t>19/2/24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789F61-EF2C-3265-BDB4-11AF4B6EA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9E1015-C3F4-AFA1-338E-7364CAC4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B926D-172B-7A45-A385-3C87C8C1449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33263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8B1131B-96B2-0EC2-B2B0-5E3AD5F43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A56AF0-26BD-3F08-DEC4-573A8B37E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61C424-C904-8084-D624-62007D8F11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F14F4-C90C-EB46-9818-01392B4B4050}" type="datetimeFigureOut">
              <a:rPr lang="es-ES_tradnl" smtClean="0"/>
              <a:t>19/2/24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1B102D-0427-CF21-5E4D-4A83704214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FE07C-F5D6-E8EA-2E98-CA6C05154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B926D-172B-7A45-A385-3C87C8C1449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987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E3B6EB1-26A4-EABE-C372-DD8D0742EB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E3B6EB1-26A4-EABE-C372-DD8D0742EB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7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E3B6EB1-26A4-EABE-C372-DD8D0742EB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5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E3B6EB1-26A4-EABE-C372-DD8D0742EB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E3B6EB1-26A4-EABE-C372-DD8D0742EB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E3B6EB1-26A4-EABE-C372-DD8D0742EB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FE2B192-53BE-CA4A-D4F3-4C03BD5E547A}"/>
              </a:ext>
            </a:extLst>
          </p:cNvPr>
          <p:cNvSpPr txBox="1"/>
          <p:nvPr/>
        </p:nvSpPr>
        <p:spPr>
          <a:xfrm>
            <a:off x="1740569" y="3116866"/>
            <a:ext cx="8710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chemeClr val="bg1"/>
                </a:solidFill>
              </a:rPr>
              <a:t>Título:</a:t>
            </a:r>
          </a:p>
        </p:txBody>
      </p:sp>
    </p:spTree>
    <p:extLst>
      <p:ext uri="{BB962C8B-B14F-4D97-AF65-F5344CB8AC3E}">
        <p14:creationId xmlns:p14="http://schemas.microsoft.com/office/powerpoint/2010/main" val="27903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94E22366-B2E0-28EE-CB18-C1A9DC7EC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72"/>
          <a:stretch/>
        </p:blipFill>
        <p:spPr>
          <a:xfrm>
            <a:off x="6525928" y="1270726"/>
            <a:ext cx="4735629" cy="432022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0B74397-E9A7-E811-50FB-F2DB725D6DDF}"/>
              </a:ext>
            </a:extLst>
          </p:cNvPr>
          <p:cNvSpPr txBox="1"/>
          <p:nvPr/>
        </p:nvSpPr>
        <p:spPr>
          <a:xfrm>
            <a:off x="930443" y="1168681"/>
            <a:ext cx="52393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0" i="0" u="none" strike="noStrike" dirty="0">
                <a:solidFill>
                  <a:srgbClr val="050505"/>
                </a:solidFill>
                <a:effectLst/>
                <a:latin typeface="+mj-lt"/>
              </a:rPr>
              <a:t>Corazón de la Amazonia promueve el desarrollo sostenible como una perspectiva sustentable en prácticas productivas. Esto visibiliza al bosque como un sistema productivo y con valor en pie, que permite generar alternativas productivas a la comunidad, y a fortalecer las formas asociativas para empoderar la gobernanza forestal, a la vez que se mantiene la conectividad de importantes ecosistemas y la biodiversidad de la Amazonía. </a:t>
            </a:r>
            <a:endParaRPr lang="es-ES_tradnl" sz="2400" dirty="0">
              <a:latin typeface="+mj-lt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B0DC1538-4610-B86B-A718-6891AA40B24F}"/>
              </a:ext>
            </a:extLst>
          </p:cNvPr>
          <p:cNvCxnSpPr/>
          <p:nvPr/>
        </p:nvCxnSpPr>
        <p:spPr>
          <a:xfrm>
            <a:off x="6347861" y="1266579"/>
            <a:ext cx="0" cy="430249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6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E3B6EB1-26A4-EABE-C372-DD8D0742EB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9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0B74397-E9A7-E811-50FB-F2DB725D6DDF}"/>
              </a:ext>
            </a:extLst>
          </p:cNvPr>
          <p:cNvSpPr txBox="1"/>
          <p:nvPr/>
        </p:nvSpPr>
        <p:spPr>
          <a:xfrm>
            <a:off x="930443" y="1289953"/>
            <a:ext cx="679811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700" b="0" i="0" u="none" strike="noStrike" dirty="0">
                <a:solidFill>
                  <a:srgbClr val="050505"/>
                </a:solidFill>
                <a:effectLst/>
                <a:latin typeface="system-ui"/>
              </a:rPr>
              <a:t>La Amazonia cuenta con la mayor diversidad de géneros y especies terrestres a nivel mundial, prestando múltiples servicios de los que dependen comunidades humanas y naturales. Los corredores de conectividad ecológica son espacios o franjas relativamente lineales que permiten el flujo de organismos entre áreas o parches dispersos, posibilitando las relaciones entre sus hábitats, especies, poblaciones y genes. Las presiones humanas sobre el ecosistema amazónico (industriales, agropecuarias, mineras, forestales, viales, etc.) legales e ilegales, han generado pérdida de importantes áreas de bosque y su biodiversidad, así como su fragmentación y degradación, lo que hace necesario restablecerlas mediante diversos mecanismos. Los ocho corredores priorizados por Corazón de la Amazonía son una estrategia de protección para mantener y restablecer la conectividad entre los Andes, la Amazonia y la Orinoquia, con el objeto de garantizar la conservación de la biodiversidad, la integridad del funcionamiento territorial y su consideración en la toma de decisiones estratégicas para la planeación, gestión e intervención sectorial y regional.</a:t>
            </a:r>
            <a:endParaRPr lang="es-ES_tradnl" sz="1700" dirty="0">
              <a:latin typeface="+mj-lt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B0DC1538-4610-B86B-A718-6891AA40B24F}"/>
              </a:ext>
            </a:extLst>
          </p:cNvPr>
          <p:cNvCxnSpPr/>
          <p:nvPr/>
        </p:nvCxnSpPr>
        <p:spPr>
          <a:xfrm>
            <a:off x="7988767" y="1266579"/>
            <a:ext cx="0" cy="430249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E07BDD01-859B-CC89-F0F6-504055DEC082}"/>
              </a:ext>
            </a:extLst>
          </p:cNvPr>
          <p:cNvSpPr/>
          <p:nvPr/>
        </p:nvSpPr>
        <p:spPr>
          <a:xfrm>
            <a:off x="8154447" y="1266579"/>
            <a:ext cx="3107110" cy="432022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3270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E3B6EB1-26A4-EABE-C372-DD8D0742EB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9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E3B6EB1-26A4-EABE-C372-DD8D0742EB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0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E3B6EB1-26A4-EABE-C372-DD8D0742EB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9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253</Words>
  <Application>Microsoft Macintosh PowerPoint</Application>
  <PresentationFormat>Panorámica</PresentationFormat>
  <Paragraphs>3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system-ui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FABIO ANDRES URQUINA SANCHEZ</dc:creator>
  <cp:lastModifiedBy>FABIO ANDRES URQUINA SANCHEZ</cp:lastModifiedBy>
  <cp:revision>8</cp:revision>
  <dcterms:created xsi:type="dcterms:W3CDTF">2024-02-19T14:20:28Z</dcterms:created>
  <dcterms:modified xsi:type="dcterms:W3CDTF">2024-02-19T20:04:06Z</dcterms:modified>
</cp:coreProperties>
</file>