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45"/>
  </p:normalViewPr>
  <p:slideViewPr>
    <p:cSldViewPr snapToGrid="0" showGuides="1">
      <p:cViewPr varScale="1">
        <p:scale>
          <a:sx n="133" d="100"/>
          <a:sy n="133" d="100"/>
        </p:scale>
        <p:origin x="224" y="29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054762-498D-953F-48ED-E16EE3D4E2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F350115-8C82-E6E7-CEAA-18DBE5678E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4ED5018-9209-2535-8E55-E0D3D3F68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3C079-3014-EE4E-ACFF-E095C96AE29E}" type="datetimeFigureOut">
              <a:rPr lang="es-ES_tradnl" smtClean="0"/>
              <a:t>10/1/26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FA816B7-E770-1AA0-9AAC-4D515591E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C6BDB2-7B85-AB7E-5886-70635DB54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C9406-B0AD-9B4B-9637-AD23B8896C5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10104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949C66-F117-47E6-A7D3-B7350B5EB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B9C3800-FE51-6BDF-6A78-D376BB2FF0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3CBD08-14A3-94F6-0680-49DECDDA5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3C079-3014-EE4E-ACFF-E095C96AE29E}" type="datetimeFigureOut">
              <a:rPr lang="es-ES_tradnl" smtClean="0"/>
              <a:t>10/1/26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6E9AD42-FBF2-26A5-D750-5321BF5F7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F551988-C21F-4A34-A78B-FB79EC5FE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C9406-B0AD-9B4B-9637-AD23B8896C5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95784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6101DE3-9CE3-681B-0FDD-D7862DC088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FD28982-C3F3-668D-2E2F-B42F0CF766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401F833-27F0-85FE-3BF1-6D8CE97F1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3C079-3014-EE4E-ACFF-E095C96AE29E}" type="datetimeFigureOut">
              <a:rPr lang="es-ES_tradnl" smtClean="0"/>
              <a:t>10/1/26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0042AB2-A963-F7A6-28FC-3DAB64C21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FF0254F-F798-01CA-0792-7BD66C176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C9406-B0AD-9B4B-9637-AD23B8896C5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84626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B565F3-D517-0D58-4D3F-A3561F81E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987CFFC-63B6-343B-50DF-555ACD93FB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D34A7B0-67B7-2F46-2B4D-A68314E32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3C079-3014-EE4E-ACFF-E095C96AE29E}" type="datetimeFigureOut">
              <a:rPr lang="es-ES_tradnl" smtClean="0"/>
              <a:t>10/1/26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A179B8-93E6-094F-5BC3-44B5F8B0F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AC82A8-BBBD-91DF-B4B2-00E3D4688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C9406-B0AD-9B4B-9637-AD23B8896C5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29801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13E8F5-BAE0-50C7-DC5D-7B7E3A800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13C6172-D81D-E69A-5908-226F9CC37A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DEF9C98-3E5A-D440-2028-605F34FA5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3C079-3014-EE4E-ACFF-E095C96AE29E}" type="datetimeFigureOut">
              <a:rPr lang="es-ES_tradnl" smtClean="0"/>
              <a:t>10/1/26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DF548A-73A4-9895-04D3-AFD7FEC1B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3B07EFB-3ACD-CFB9-F13B-300F53197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C9406-B0AD-9B4B-9637-AD23B8896C5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47424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B2757D-CA63-1BEB-38BA-F369AEA37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4CD6715-F18B-F08D-9344-0C7609584A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059D25A-3DCE-CB4D-193C-B882C32568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28F4238-B8F4-5157-A78E-0B7D352B6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3C079-3014-EE4E-ACFF-E095C96AE29E}" type="datetimeFigureOut">
              <a:rPr lang="es-ES_tradnl" smtClean="0"/>
              <a:t>10/1/26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69DA3EC-5B9D-78F9-7B48-16C5CE89A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EFCB923-A303-7A76-2530-CF600AC90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C9406-B0AD-9B4B-9637-AD23B8896C5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45452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415A5F-097B-B925-2240-DF8E60763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1AF9177-6C58-1EBE-5615-C92122CA32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D9C871F-77C2-B0C0-5857-F9031CEE80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A1699D5-8BC3-60FD-6FB9-A903F21C0F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4E79922-B037-364E-17F5-E43D4A8338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C11D423-011B-4784-D0D9-13DE74924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3C079-3014-EE4E-ACFF-E095C96AE29E}" type="datetimeFigureOut">
              <a:rPr lang="es-ES_tradnl" smtClean="0"/>
              <a:t>10/1/26</a:t>
            </a:fld>
            <a:endParaRPr lang="es-ES_tradn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490A3E3-0F3E-1ACB-D36B-5419EAB8E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E846634-BA96-FE1A-3E0E-582E3FE32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C9406-B0AD-9B4B-9637-AD23B8896C5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06319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009B24-C2AA-C287-68B0-5D2038242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72A40FE-5D9A-18A2-F285-0924D232E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3C079-3014-EE4E-ACFF-E095C96AE29E}" type="datetimeFigureOut">
              <a:rPr lang="es-ES_tradnl" smtClean="0"/>
              <a:t>10/1/26</a:t>
            </a:fld>
            <a:endParaRPr lang="es-ES_tradn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904631C-668C-647D-AEF1-A004B5237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AA7672D-5837-56EB-F047-7967157AC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C9406-B0AD-9B4B-9637-AD23B8896C5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47970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1D8510E-0371-E7B8-8875-FFB314190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3C079-3014-EE4E-ACFF-E095C96AE29E}" type="datetimeFigureOut">
              <a:rPr lang="es-ES_tradnl" smtClean="0"/>
              <a:t>10/1/26</a:t>
            </a:fld>
            <a:endParaRPr lang="es-ES_tradn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4A457CB-2130-0C7A-0A6C-D33838992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54C0557-7083-3FDD-22FF-8B53ECA74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C9406-B0AD-9B4B-9637-AD23B8896C5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45183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8B0A17-24CF-9767-424F-C6A111ED4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D0A4CBE-900F-921C-B129-8E371316C0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DAC13AE-9364-11AC-A871-1206998918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C715751-A7EC-2205-DE26-34A5AEC6B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3C079-3014-EE4E-ACFF-E095C96AE29E}" type="datetimeFigureOut">
              <a:rPr lang="es-ES_tradnl" smtClean="0"/>
              <a:t>10/1/26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5788DD3-F505-54A4-150C-987D89FF7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16A2A56-9E66-B6F3-69ED-F3B20798C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C9406-B0AD-9B4B-9637-AD23B8896C5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08057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209A94-C422-41A0-CE1C-E791552E8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F02BFCC-830A-F921-9C34-BAB8B03499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8B176B1-FDE8-9E0F-4FF0-0CA3BB5C75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F1EED83-6060-48AD-9DCB-5B87033A1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3C079-3014-EE4E-ACFF-E095C96AE29E}" type="datetimeFigureOut">
              <a:rPr lang="es-ES_tradnl" smtClean="0"/>
              <a:t>10/1/26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73B09DB-F60F-FBA0-C0F5-B1690F314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ABDF8DC-AF87-3656-B525-EEC80D3E9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C9406-B0AD-9B4B-9637-AD23B8896C5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783598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C326025-3458-92F1-AA8F-BF626411E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930DDD9-E778-9E49-8059-10618C7F2B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B8F79CB-CB17-FA4B-BC53-7BA89D58FB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A63C079-3014-EE4E-ACFF-E095C96AE29E}" type="datetimeFigureOut">
              <a:rPr lang="es-ES_tradnl" smtClean="0"/>
              <a:t>10/1/26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80D1652-9556-AC3A-B02A-39B10F155D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C02D4D-E61B-3869-8163-95C580F05C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1CC9406-B0AD-9B4B-9637-AD23B8896C5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86652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5.png"/><Relationship Id="rId18" Type="http://schemas.openxmlformats.org/officeDocument/2006/relationships/image" Target="../media/image20.sv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17" Type="http://schemas.openxmlformats.org/officeDocument/2006/relationships/image" Target="../media/image19.png"/><Relationship Id="rId2" Type="http://schemas.openxmlformats.org/officeDocument/2006/relationships/image" Target="../media/image4.jpg"/><Relationship Id="rId16" Type="http://schemas.openxmlformats.org/officeDocument/2006/relationships/image" Target="../media/image18.svg"/><Relationship Id="rId20" Type="http://schemas.openxmlformats.org/officeDocument/2006/relationships/image" Target="../media/image22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svg"/><Relationship Id="rId19" Type="http://schemas.openxmlformats.org/officeDocument/2006/relationships/image" Target="../media/image21.png"/><Relationship Id="rId4" Type="http://schemas.openxmlformats.org/officeDocument/2006/relationships/image" Target="../media/image6.svg"/><Relationship Id="rId9" Type="http://schemas.openxmlformats.org/officeDocument/2006/relationships/image" Target="../media/image11.png"/><Relationship Id="rId14" Type="http://schemas.openxmlformats.org/officeDocument/2006/relationships/image" Target="../media/image16.svg"/><Relationship Id="rId22" Type="http://schemas.openxmlformats.org/officeDocument/2006/relationships/image" Target="../media/image24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E97330E-5DA3-7A39-B2E2-F2B06529070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 t="9" b="9"/>
          <a:stretch/>
        </p:blipFill>
        <p:spPr>
          <a:xfrm>
            <a:off x="-35282" y="-19207"/>
            <a:ext cx="12262565" cy="689641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166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34E1E94-A4E1-8D64-61F6-9B9CFF77BA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96D97A7-D5BC-1888-4A5F-84BE4C9E46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001D476-C04D-83FF-AF0E-5DC3F63CF2E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 t="9" b="9"/>
          <a:stretch/>
        </p:blipFill>
        <p:spPr>
          <a:xfrm>
            <a:off x="-35282" y="-19207"/>
            <a:ext cx="12262565" cy="6896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972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E7B4375-ED8A-3A13-B388-C883AB242A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2D049B1-983B-1327-C072-D6126CECF14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 t="9" b="9"/>
          <a:stretch/>
        </p:blipFill>
        <p:spPr>
          <a:xfrm>
            <a:off x="-35282" y="-19207"/>
            <a:ext cx="12262565" cy="689641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2E619EF-3D05-8689-1ADE-4027651D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6EC2CA1B-D2D0-A3AF-0AAB-2C0D9C91044D}"/>
              </a:ext>
            </a:extLst>
          </p:cNvPr>
          <p:cNvSpPr txBox="1"/>
          <p:nvPr/>
        </p:nvSpPr>
        <p:spPr>
          <a:xfrm>
            <a:off x="2550695" y="500514"/>
            <a:ext cx="7950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>
                <a:latin typeface="Arial" panose="020B0604020202020204" pitchFamily="34" charset="0"/>
                <a:cs typeface="Arial" panose="020B0604020202020204" pitchFamily="34" charset="0"/>
              </a:rPr>
              <a:t>TITULO</a:t>
            </a:r>
            <a:r>
              <a:rPr lang="es-ES_tradnl" sz="2800" dirty="0">
                <a:latin typeface="Arial" panose="020B0604020202020204" pitchFamily="34" charset="0"/>
                <a:cs typeface="Arial" panose="020B0604020202020204" pitchFamily="34" charset="0"/>
              </a:rPr>
              <a:t> – CORAZÓN DE LA AMAZONIA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FC45901-4D10-EA60-78C7-520329FB5B2C}"/>
              </a:ext>
            </a:extLst>
          </p:cNvPr>
          <p:cNvSpPr txBox="1"/>
          <p:nvPr/>
        </p:nvSpPr>
        <p:spPr>
          <a:xfrm>
            <a:off x="2550695" y="2002055"/>
            <a:ext cx="774833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>
                <a:latin typeface="Arial" panose="020B0604020202020204" pitchFamily="34" charset="0"/>
                <a:cs typeface="Arial" panose="020B0604020202020204" pitchFamily="34" charset="0"/>
              </a:rPr>
              <a:t>¿Sabías que el proyecto Corazón de la Amazonía es financiado por el Fondo Mundial para el Medio Ambiente, implementado por el Banco Mundial y ejecutado a través del Fondo Patrimonio Natural? </a:t>
            </a: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Este programa cuenta con la orientación estratégica del Ministerio de Ambiente y Desarrollo Sostenible, y trabaja en coordinación con Parques Nacionales Naturales de Colombia, los institutos </a:t>
            </a:r>
            <a:r>
              <a:rPr lang="es-CO" sz="2000" dirty="0" err="1">
                <a:latin typeface="Arial" panose="020B0604020202020204" pitchFamily="34" charset="0"/>
                <a:cs typeface="Arial" panose="020B0604020202020204" pitchFamily="34" charset="0"/>
              </a:rPr>
              <a:t>Ideam</a:t>
            </a: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 Instituto y el Instituto Amazónico de Investigaciones Científicas - SINCHI, además de las corporaciones CDA y </a:t>
            </a:r>
            <a:r>
              <a:rPr lang="es-CO" sz="2000" dirty="0" err="1">
                <a:latin typeface="Arial" panose="020B0604020202020204" pitchFamily="34" charset="0"/>
                <a:cs typeface="Arial" panose="020B0604020202020204" pitchFamily="34" charset="0"/>
              </a:rPr>
              <a:t>Corpoamazonia</a:t>
            </a: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_trad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6F7D298B-25CB-2DDE-F353-3405704AE6E6}"/>
              </a:ext>
            </a:extLst>
          </p:cNvPr>
          <p:cNvCxnSpPr>
            <a:cxnSpLocks/>
          </p:cNvCxnSpPr>
          <p:nvPr/>
        </p:nvCxnSpPr>
        <p:spPr>
          <a:xfrm>
            <a:off x="2675823" y="1472664"/>
            <a:ext cx="7372952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4075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04DA86D-B573-4D17-EBB0-21EED2EFF7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CE45FC6-E2F9-8C69-4186-E9599F08468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 t="9" b="9"/>
          <a:stretch/>
        </p:blipFill>
        <p:spPr>
          <a:xfrm>
            <a:off x="-35282" y="-19207"/>
            <a:ext cx="12262565" cy="689641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3BDD748-2DE7-F11C-BC10-6C772D988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D74D86EA-DEE7-7620-A42A-55C9E1C661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2608994" y="1844866"/>
            <a:ext cx="603357" cy="603357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C88EAE58-C1D7-2003-5406-450A7F110D41}"/>
              </a:ext>
            </a:extLst>
          </p:cNvPr>
          <p:cNvSpPr txBox="1"/>
          <p:nvPr/>
        </p:nvSpPr>
        <p:spPr>
          <a:xfrm>
            <a:off x="2550695" y="500514"/>
            <a:ext cx="7950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>
                <a:latin typeface="Arial" panose="020B0604020202020204" pitchFamily="34" charset="0"/>
                <a:cs typeface="Arial" panose="020B0604020202020204" pitchFamily="34" charset="0"/>
              </a:rPr>
              <a:t>ICONOS</a:t>
            </a:r>
            <a:r>
              <a:rPr lang="es-ES_tradnl" sz="2800" dirty="0">
                <a:latin typeface="Arial" panose="020B0604020202020204" pitchFamily="34" charset="0"/>
                <a:cs typeface="Arial" panose="020B0604020202020204" pitchFamily="34" charset="0"/>
              </a:rPr>
              <a:t> – CORAZÓN DE LA AMAZONIA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FC41B350-6109-8837-BFAE-529AB44F7CCF}"/>
              </a:ext>
            </a:extLst>
          </p:cNvPr>
          <p:cNvCxnSpPr>
            <a:cxnSpLocks/>
          </p:cNvCxnSpPr>
          <p:nvPr/>
        </p:nvCxnSpPr>
        <p:spPr>
          <a:xfrm>
            <a:off x="2675823" y="1472664"/>
            <a:ext cx="769839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Gráfico 7">
            <a:extLst>
              <a:ext uri="{FF2B5EF4-FFF2-40B4-BE49-F238E27FC236}">
                <a16:creationId xmlns:a16="http://schemas.microsoft.com/office/drawing/2014/main" id="{E05ADF3E-08F9-2272-D94F-FB63BDAEE8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3352269" y="1844866"/>
            <a:ext cx="648290" cy="648290"/>
          </a:xfrm>
          <a:prstGeom prst="rect">
            <a:avLst/>
          </a:prstGeom>
        </p:spPr>
      </p:pic>
      <p:pic>
        <p:nvPicPr>
          <p:cNvPr id="11" name="Gráfico 10">
            <a:extLst>
              <a:ext uri="{FF2B5EF4-FFF2-40B4-BE49-F238E27FC236}">
                <a16:creationId xmlns:a16="http://schemas.microsoft.com/office/drawing/2014/main" id="{91B24423-43D7-22ED-5E33-7164430A25E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4140477" y="1844866"/>
            <a:ext cx="648290" cy="648290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BDF93278-ADF6-3476-9696-A4E34AFC67F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flipH="1">
            <a:off x="4928685" y="1844865"/>
            <a:ext cx="648291" cy="648291"/>
          </a:xfrm>
          <a:prstGeom prst="rect">
            <a:avLst/>
          </a:prstGeom>
        </p:spPr>
      </p:pic>
      <p:pic>
        <p:nvPicPr>
          <p:cNvPr id="15" name="Gráfico 14">
            <a:extLst>
              <a:ext uri="{FF2B5EF4-FFF2-40B4-BE49-F238E27FC236}">
                <a16:creationId xmlns:a16="http://schemas.microsoft.com/office/drawing/2014/main" id="{D8F829D0-6A10-FBAA-31A4-559C00664E2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flipH="1">
            <a:off x="5716894" y="1844864"/>
            <a:ext cx="648291" cy="648291"/>
          </a:xfrm>
          <a:prstGeom prst="rect">
            <a:avLst/>
          </a:prstGeom>
        </p:spPr>
      </p:pic>
      <p:pic>
        <p:nvPicPr>
          <p:cNvPr id="17" name="Gráfico 16">
            <a:extLst>
              <a:ext uri="{FF2B5EF4-FFF2-40B4-BE49-F238E27FC236}">
                <a16:creationId xmlns:a16="http://schemas.microsoft.com/office/drawing/2014/main" id="{F96432D0-1846-9185-CB56-0038E726451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flipH="1">
            <a:off x="6505103" y="1844863"/>
            <a:ext cx="648291" cy="648291"/>
          </a:xfrm>
          <a:prstGeom prst="rect">
            <a:avLst/>
          </a:prstGeom>
        </p:spPr>
      </p:pic>
      <p:pic>
        <p:nvPicPr>
          <p:cNvPr id="19" name="Gráfico 18">
            <a:extLst>
              <a:ext uri="{FF2B5EF4-FFF2-40B4-BE49-F238E27FC236}">
                <a16:creationId xmlns:a16="http://schemas.microsoft.com/office/drawing/2014/main" id="{6EC1E23A-34F4-645A-0472-4B2C659E6D9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flipH="1">
            <a:off x="7293312" y="1837458"/>
            <a:ext cx="731785" cy="731785"/>
          </a:xfrm>
          <a:prstGeom prst="rect">
            <a:avLst/>
          </a:prstGeom>
        </p:spPr>
      </p:pic>
      <p:pic>
        <p:nvPicPr>
          <p:cNvPr id="21" name="Gráfico 20">
            <a:extLst>
              <a:ext uri="{FF2B5EF4-FFF2-40B4-BE49-F238E27FC236}">
                <a16:creationId xmlns:a16="http://schemas.microsoft.com/office/drawing/2014/main" id="{81A707CB-BDB6-B9C3-E067-D231AFA97E6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 flipH="1">
            <a:off x="8165015" y="1844864"/>
            <a:ext cx="648290" cy="648290"/>
          </a:xfrm>
          <a:prstGeom prst="rect">
            <a:avLst/>
          </a:prstGeom>
        </p:spPr>
      </p:pic>
      <p:pic>
        <p:nvPicPr>
          <p:cNvPr id="23" name="Gráfico 22">
            <a:extLst>
              <a:ext uri="{FF2B5EF4-FFF2-40B4-BE49-F238E27FC236}">
                <a16:creationId xmlns:a16="http://schemas.microsoft.com/office/drawing/2014/main" id="{B377F1AD-D86C-104A-10B1-FCD8842FDAD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9741434" y="1815443"/>
            <a:ext cx="632780" cy="632780"/>
          </a:xfrm>
          <a:prstGeom prst="rect">
            <a:avLst/>
          </a:prstGeom>
        </p:spPr>
      </p:pic>
      <p:pic>
        <p:nvPicPr>
          <p:cNvPr id="25" name="Gráfico 24">
            <a:extLst>
              <a:ext uri="{FF2B5EF4-FFF2-40B4-BE49-F238E27FC236}">
                <a16:creationId xmlns:a16="http://schemas.microsoft.com/office/drawing/2014/main" id="{7F0BD06C-F24F-BFB7-5234-CD4869120FED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 flipH="1">
            <a:off x="8953223" y="1837458"/>
            <a:ext cx="648291" cy="648291"/>
          </a:xfrm>
          <a:prstGeom prst="rect">
            <a:avLst/>
          </a:prstGeom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AA47C5D1-5CAC-C05D-90A7-5AF09DDE3A44}"/>
              </a:ext>
            </a:extLst>
          </p:cNvPr>
          <p:cNvSpPr txBox="1"/>
          <p:nvPr/>
        </p:nvSpPr>
        <p:spPr>
          <a:xfrm>
            <a:off x="5716894" y="3091817"/>
            <a:ext cx="458213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s-CO" altLang="es-CO" sz="2000" b="0" i="0" u="none" strike="noStrike" cap="none" normalizeH="0" baseline="0" dirty="0">
                <a:ln>
                  <a:noFill/>
                </a:ln>
                <a:solidFill>
                  <a:srgbClr val="080809"/>
                </a:solidFill>
                <a:effectLst/>
                <a:latin typeface="system-ui"/>
              </a:rPr>
              <a:t>Corazón de la Amazonía se implementa a través de cuatro componentes que buscan fortalecer el manejo de áreas protegidas, el uso sostenible de los bosques y el agua, la gobernanza, la comunicación, el monitoreo y la articulación con sectores relacionados con el desarrollo sostenible en la Amazonía.</a:t>
            </a:r>
            <a:endParaRPr lang="es-ES_trad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Gráfico 31">
            <a:extLst>
              <a:ext uri="{FF2B5EF4-FFF2-40B4-BE49-F238E27FC236}">
                <a16:creationId xmlns:a16="http://schemas.microsoft.com/office/drawing/2014/main" id="{1D6F6D8E-72AE-A777-9002-5E42C79BDBE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flipH="1">
            <a:off x="2654133" y="2891401"/>
            <a:ext cx="2692851" cy="2692851"/>
          </a:xfrm>
          <a:prstGeom prst="rect">
            <a:avLst/>
          </a:prstGeom>
        </p:spPr>
      </p:pic>
      <p:cxnSp>
        <p:nvCxnSpPr>
          <p:cNvPr id="33" name="Conector recto 32">
            <a:extLst>
              <a:ext uri="{FF2B5EF4-FFF2-40B4-BE49-F238E27FC236}">
                <a16:creationId xmlns:a16="http://schemas.microsoft.com/office/drawing/2014/main" id="{C6930337-40C3-CE96-4AB3-23645B76BCCA}"/>
              </a:ext>
            </a:extLst>
          </p:cNvPr>
          <p:cNvCxnSpPr>
            <a:cxnSpLocks/>
          </p:cNvCxnSpPr>
          <p:nvPr/>
        </p:nvCxnSpPr>
        <p:spPr>
          <a:xfrm>
            <a:off x="5794804" y="2888105"/>
            <a:ext cx="457941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6901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55D9BF5-8644-D3C3-A12F-1D1967F6EA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C572607-0DD1-6E8A-65EA-FE7914303AD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 t="9" b="9"/>
          <a:stretch/>
        </p:blipFill>
        <p:spPr>
          <a:xfrm>
            <a:off x="-35282" y="-19207"/>
            <a:ext cx="12262565" cy="689641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E3EB14B-3465-5A79-71FD-2798C07125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923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31716A4-FBA7-D372-1119-D7F582A9C7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01E0425-60B9-E660-684F-10B6D55693F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 t="9" b="9"/>
          <a:stretch/>
        </p:blipFill>
        <p:spPr>
          <a:xfrm>
            <a:off x="-35282" y="-19207"/>
            <a:ext cx="12262565" cy="689641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9398FC1-EE45-6CBE-3823-B2482A8AAA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685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08CF52E-4548-13ED-DB18-2F2CB2B50A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2927CFA-4EE9-8D21-1A6A-F51D4066CB4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 t="9" b="9"/>
          <a:stretch/>
        </p:blipFill>
        <p:spPr>
          <a:xfrm>
            <a:off x="-35282" y="-19207"/>
            <a:ext cx="12262565" cy="689641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E806BC0-45BE-4BD0-BAB2-9FE1601BEF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384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4582F23-A9E1-A0D8-793D-6002322079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8302D5E-AD6A-F502-6011-F4C25908EBE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 t="9" b="9"/>
          <a:stretch/>
        </p:blipFill>
        <p:spPr>
          <a:xfrm>
            <a:off x="-35282" y="-19207"/>
            <a:ext cx="12262565" cy="689641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CACE192-C1D7-E4AA-A950-1FE003D82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237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146</Words>
  <Application>Microsoft Macintosh PowerPoint</Application>
  <PresentationFormat>Panorámica</PresentationFormat>
  <Paragraphs>4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Aptos</vt:lpstr>
      <vt:lpstr>Aptos Display</vt:lpstr>
      <vt:lpstr>Arial</vt:lpstr>
      <vt:lpstr>system-ui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Marcela Rodriguez Salguero Rodriguez</dc:creator>
  <cp:lastModifiedBy>Marcela Rodriguez Salguero Rodriguez</cp:lastModifiedBy>
  <cp:revision>1</cp:revision>
  <dcterms:created xsi:type="dcterms:W3CDTF">2026-01-10T23:53:05Z</dcterms:created>
  <dcterms:modified xsi:type="dcterms:W3CDTF">2026-01-11T00:43:34Z</dcterms:modified>
</cp:coreProperties>
</file>