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  <p:sldId id="262" r:id="rId4"/>
    <p:sldId id="266" r:id="rId5"/>
    <p:sldId id="267" r:id="rId6"/>
    <p:sldId id="256" r:id="rId7"/>
    <p:sldId id="257" r:id="rId8"/>
    <p:sldId id="258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2"/>
    <p:restoredTop sz="96327"/>
  </p:normalViewPr>
  <p:slideViewPr>
    <p:cSldViewPr snapToGrid="0" showGuides="1">
      <p:cViewPr varScale="1">
        <p:scale>
          <a:sx n="166" d="100"/>
          <a:sy n="166" d="100"/>
        </p:scale>
        <p:origin x="208" y="2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02E8B-96DD-F410-6890-CFD4DBEEF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F2B790-0385-42C8-DBBF-B9DFF3E53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B6C5A-57B3-D7CD-A4BD-AA6A3CF9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B7DFD-847B-BC8A-EEB9-D559936B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19E80-97F7-B471-DF62-C5575176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875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AAEA-83D9-36C2-F2EA-07E4B827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67BE30-D51A-D984-4C24-7D70FC7E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8D8B9-E8EF-8BD7-8682-E0E68572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C655A-EB73-8A07-9195-33882439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767A65-B644-B677-E8AB-20E830BE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129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B7146E-E9A1-44B7-C9E5-E6557637B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75E3A0-0CA2-BE0F-E007-6CFD3A91B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E97751-D52B-F84B-0A39-8133B1D1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00C16E-095E-4558-3BD4-62DD2FDA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4FEEA-FB1B-AD43-EFE7-D0093E8D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233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04A0B-CB81-192F-DEA5-C902983C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A3A77-C402-8B06-34B8-0FE91D55B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4899D-0E48-912D-B6F0-B51853F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43AF8-9443-1640-722A-507DB2F5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D50DE-22F7-6333-E012-8D8C6518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888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6B4F-C658-622F-F319-AAA2984B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4B573A-7792-C869-9BB9-D4BCF85F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18C430-C5A7-5683-BDBB-AAA8340A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538A11-20CF-CAFF-95D3-E82D828E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2CA7B1-1984-BB75-C4C0-B25B10EA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434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0E081-012C-52B1-465D-E535A290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D3A6B-8125-3AE7-FB34-465B22B35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B0A0E3-676A-DE2A-A385-AB85890E3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7845-C0D5-28D6-4293-13693226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6E807-F084-CB9B-6DCA-A4DFFD67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CF8FCD-8F02-2B3B-9127-07B614B6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65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9F0BC-3287-FF1B-DC3C-62C1DD82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D5336-A3E0-53E3-0D72-5A3CA592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400428-B146-FD3F-E2C2-0CE1E3881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70661E-D861-708C-86A1-F8563421A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F19FA9-1355-5A27-D6E9-929924D2F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2B5D52-F898-4F46-3218-89709E0C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AEEE53-48A1-318F-F177-B34C7376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1C0A71-4E52-7BB2-D916-8E05FCC9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001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E0D5E-CCF2-A785-5957-5F0FC511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659CF8-B65D-183E-0F4F-DA9E484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F15CD6-A656-D722-A3A1-1853BD55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E5C0DC-2849-AC7E-75E2-237CDBCA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58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8A850E-1C96-6AFD-2688-F25AB35D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DB2CF07-315C-85AC-0524-BC5F9907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DA304-FDB6-9034-2772-A31EA132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5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3D49C-9F90-87DA-77DD-4F378FCE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EBCA83-9955-C29B-D05D-6088BEE0C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851C74-5510-5AA8-DB79-D082F6DD7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18931F-D329-DA01-18D9-E1E1D69C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9BDCB3-12CE-7B5F-0CFE-D4C24556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E11449-3961-DAEC-98F3-62EF8B12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37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0468A-5CB1-62CD-90BB-E72BC2CE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46F99-F595-D93F-2560-FDF99C792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50EA23-A222-2F31-81E1-3156E58BE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F9E810-03C2-E696-21C3-74155A5B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0E12A6-09E6-5A46-C67A-A6F727C6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3FFB03-7A4B-E955-B5FA-F227CB99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824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73B4E6-7D2B-6E43-1699-A21418F0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115DAE-E48D-7894-8D6C-8FACCCFF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D546AF-CC9B-47B0-E0AD-5E3C178D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5D9E-C117-054B-84A5-B140B0CA22F8}" type="datetimeFigureOut">
              <a:rPr lang="es-ES_tradnl" smtClean="0"/>
              <a:t>23/5/23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70E726-83F8-6390-B25E-DCCA1398B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384AEE-A54E-1C62-CA5C-2471FE5AC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BA8A-76AC-DA41-B16E-018312D33C0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66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A4B53B-7212-5BC6-0E69-8450BE73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0619A0-D9F6-3067-E529-62C40DD72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45" y="-9000"/>
            <a:ext cx="12193891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6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F8B6D9-C8B8-3940-92B9-75231E91A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46" y="-532"/>
            <a:ext cx="12193891" cy="68590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AAC825-D2A5-4F95-AD2C-EF723A70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456"/>
            <a:ext cx="10515600" cy="1325563"/>
          </a:xfrm>
        </p:spPr>
        <p:txBody>
          <a:bodyPr/>
          <a:lstStyle/>
          <a:p>
            <a:pPr algn="ctr"/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CA40B-5F7A-897E-632B-3884C0B8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956"/>
            <a:ext cx="10515600" cy="2754258"/>
          </a:xfrm>
        </p:spPr>
        <p:txBody>
          <a:bodyPr/>
          <a:lstStyle/>
          <a:p>
            <a:pPr algn="ctr"/>
            <a:endParaRPr lang="es-ES_tradn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04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F8B6D9-C8B8-3940-92B9-75231E91A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66"/>
          <a:stretch/>
        </p:blipFill>
        <p:spPr>
          <a:xfrm>
            <a:off x="-946" y="6170279"/>
            <a:ext cx="12193891" cy="6882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AAC825-D2A5-4F95-AD2C-EF723A70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456"/>
            <a:ext cx="10515600" cy="1325563"/>
          </a:xfrm>
        </p:spPr>
        <p:txBody>
          <a:bodyPr/>
          <a:lstStyle/>
          <a:p>
            <a:pPr algn="ctr"/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CA40B-5F7A-897E-632B-3884C0B8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956"/>
            <a:ext cx="10515600" cy="2754258"/>
          </a:xfrm>
        </p:spPr>
        <p:txBody>
          <a:bodyPr/>
          <a:lstStyle/>
          <a:p>
            <a:pPr algn="ctr"/>
            <a:endParaRPr lang="es-ES_tradn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78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F8B6D9-C8B8-3940-92B9-75231E91A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66"/>
          <a:stretch/>
        </p:blipFill>
        <p:spPr>
          <a:xfrm>
            <a:off x="-946" y="6170279"/>
            <a:ext cx="12193891" cy="6882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AAC825-D2A5-4F95-AD2C-EF723A70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456"/>
            <a:ext cx="10515600" cy="1325563"/>
          </a:xfrm>
        </p:spPr>
        <p:txBody>
          <a:bodyPr/>
          <a:lstStyle/>
          <a:p>
            <a:pPr algn="ctr"/>
            <a:endParaRPr lang="es-ES_trad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CA40B-5F7A-897E-632B-3884C0B83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956"/>
            <a:ext cx="10515600" cy="2754258"/>
          </a:xfrm>
        </p:spPr>
        <p:txBody>
          <a:bodyPr/>
          <a:lstStyle/>
          <a:p>
            <a:pPr algn="ctr"/>
            <a:endParaRPr lang="es-ES_tradn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88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A4B53B-7212-5BC6-0E69-8450BE73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946" y="-532"/>
            <a:ext cx="12193892" cy="68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A4B53B-7212-5BC6-0E69-8450BE73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6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A4B53B-7212-5BC6-0E69-8450BE73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9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 ANDRES URQUINA SANCHEZ</dc:creator>
  <cp:lastModifiedBy>FABIO ANDRES URQUINA SANCHEZ</cp:lastModifiedBy>
  <cp:revision>4</cp:revision>
  <dcterms:created xsi:type="dcterms:W3CDTF">2023-02-06T19:54:45Z</dcterms:created>
  <dcterms:modified xsi:type="dcterms:W3CDTF">2023-05-23T15:45:44Z</dcterms:modified>
</cp:coreProperties>
</file>